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sbv.lueneburg@evlka.de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mailto:sbv.lueneburg@evlka.d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B79E8-9C35-4978-899E-2E54F314BBC7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F420B6-5C48-4767-8861-618AB947E9F1}">
      <dgm:prSet/>
      <dgm:spPr/>
      <dgm:t>
        <a:bodyPr/>
        <a:lstStyle/>
        <a:p>
          <a:r>
            <a:rPr lang="de-DE"/>
            <a:t>Alle Schwerbehinderten Mitarbeiter*Innen ab einen GDB von 50</a:t>
          </a:r>
          <a:endParaRPr lang="en-US"/>
        </a:p>
      </dgm:t>
    </dgm:pt>
    <dgm:pt modelId="{6C198F3B-92CA-4CF2-AB04-2012C0C8F493}" type="parTrans" cxnId="{408C4D9F-B983-46D3-8F64-24ADE5A1611B}">
      <dgm:prSet/>
      <dgm:spPr/>
      <dgm:t>
        <a:bodyPr/>
        <a:lstStyle/>
        <a:p>
          <a:endParaRPr lang="en-US"/>
        </a:p>
      </dgm:t>
    </dgm:pt>
    <dgm:pt modelId="{C22A65B3-CC49-4713-9DBC-293234F06A16}" type="sibTrans" cxnId="{408C4D9F-B983-46D3-8F64-24ADE5A1611B}">
      <dgm:prSet/>
      <dgm:spPr/>
      <dgm:t>
        <a:bodyPr/>
        <a:lstStyle/>
        <a:p>
          <a:endParaRPr lang="en-US"/>
        </a:p>
      </dgm:t>
    </dgm:pt>
    <dgm:pt modelId="{D103A786-76D3-49BE-B500-8E566DB55B40}">
      <dgm:prSet/>
      <dgm:spPr/>
      <dgm:t>
        <a:bodyPr/>
        <a:lstStyle/>
        <a:p>
          <a:r>
            <a:rPr lang="de-DE"/>
            <a:t>Alle gleichgestellten Mitarbeiter*Innen</a:t>
          </a:r>
          <a:endParaRPr lang="en-US"/>
        </a:p>
      </dgm:t>
    </dgm:pt>
    <dgm:pt modelId="{9334A87C-6826-43D9-9090-E4E5AB28C309}" type="parTrans" cxnId="{C5C4ABA3-E1E5-4B81-A5CA-B075795429BC}">
      <dgm:prSet/>
      <dgm:spPr/>
      <dgm:t>
        <a:bodyPr/>
        <a:lstStyle/>
        <a:p>
          <a:endParaRPr lang="en-US"/>
        </a:p>
      </dgm:t>
    </dgm:pt>
    <dgm:pt modelId="{1758A895-6ECA-4C86-BEFF-213D0D3047ED}" type="sibTrans" cxnId="{C5C4ABA3-E1E5-4B81-A5CA-B075795429BC}">
      <dgm:prSet/>
      <dgm:spPr/>
      <dgm:t>
        <a:bodyPr/>
        <a:lstStyle/>
        <a:p>
          <a:endParaRPr lang="en-US"/>
        </a:p>
      </dgm:t>
    </dgm:pt>
    <dgm:pt modelId="{41C93D4B-4B63-4993-8A71-73996DF40897}">
      <dgm:prSet/>
      <dgm:spPr/>
      <dgm:t>
        <a:bodyPr/>
        <a:lstStyle/>
        <a:p>
          <a:r>
            <a:rPr lang="de-DE"/>
            <a:t>Mitarbeiter*Innen die von Schwerbehinderung bedroht sind</a:t>
          </a:r>
          <a:endParaRPr lang="en-US"/>
        </a:p>
      </dgm:t>
    </dgm:pt>
    <dgm:pt modelId="{05183D28-5C94-4B6F-81B6-F089A5D23BD0}" type="parTrans" cxnId="{D7A8521C-757C-4080-86AC-02C44AE8DCD3}">
      <dgm:prSet/>
      <dgm:spPr/>
      <dgm:t>
        <a:bodyPr/>
        <a:lstStyle/>
        <a:p>
          <a:endParaRPr lang="en-US"/>
        </a:p>
      </dgm:t>
    </dgm:pt>
    <dgm:pt modelId="{8D8D3583-7BFC-43E0-B091-4C7418541DB8}" type="sibTrans" cxnId="{D7A8521C-757C-4080-86AC-02C44AE8DCD3}">
      <dgm:prSet/>
      <dgm:spPr/>
      <dgm:t>
        <a:bodyPr/>
        <a:lstStyle/>
        <a:p>
          <a:endParaRPr lang="en-US"/>
        </a:p>
      </dgm:t>
    </dgm:pt>
    <dgm:pt modelId="{E0EB3AC6-0B78-4240-865B-AFB0AEA9D261}" type="pres">
      <dgm:prSet presAssocID="{C30B79E8-9C35-4978-899E-2E54F314BB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AC88BE-7A78-4BB8-80A3-4EB2E19AC0FE}" type="pres">
      <dgm:prSet presAssocID="{26F420B6-5C48-4767-8861-618AB947E9F1}" presName="hierRoot1" presStyleCnt="0"/>
      <dgm:spPr/>
    </dgm:pt>
    <dgm:pt modelId="{9285DC74-EDD4-4D24-B314-8296C6E674FB}" type="pres">
      <dgm:prSet presAssocID="{26F420B6-5C48-4767-8861-618AB947E9F1}" presName="composite" presStyleCnt="0"/>
      <dgm:spPr/>
    </dgm:pt>
    <dgm:pt modelId="{049641D0-12FC-4295-8787-FE21EBB62321}" type="pres">
      <dgm:prSet presAssocID="{26F420B6-5C48-4767-8861-618AB947E9F1}" presName="background" presStyleLbl="node0" presStyleIdx="0" presStyleCnt="3"/>
      <dgm:spPr/>
    </dgm:pt>
    <dgm:pt modelId="{D5390200-431B-4A38-97A7-EA95726DA330}" type="pres">
      <dgm:prSet presAssocID="{26F420B6-5C48-4767-8861-618AB947E9F1}" presName="text" presStyleLbl="fgAcc0" presStyleIdx="0" presStyleCnt="3">
        <dgm:presLayoutVars>
          <dgm:chPref val="3"/>
        </dgm:presLayoutVars>
      </dgm:prSet>
      <dgm:spPr/>
    </dgm:pt>
    <dgm:pt modelId="{4E33EA4A-3875-4AAD-87E8-29A031CA7009}" type="pres">
      <dgm:prSet presAssocID="{26F420B6-5C48-4767-8861-618AB947E9F1}" presName="hierChild2" presStyleCnt="0"/>
      <dgm:spPr/>
    </dgm:pt>
    <dgm:pt modelId="{44F72E17-4377-45AF-AF11-5AEDE9D7EB6C}" type="pres">
      <dgm:prSet presAssocID="{D103A786-76D3-49BE-B500-8E566DB55B40}" presName="hierRoot1" presStyleCnt="0"/>
      <dgm:spPr/>
    </dgm:pt>
    <dgm:pt modelId="{90E24412-7D0A-4CDD-8F71-3718CE6C18AC}" type="pres">
      <dgm:prSet presAssocID="{D103A786-76D3-49BE-B500-8E566DB55B40}" presName="composite" presStyleCnt="0"/>
      <dgm:spPr/>
    </dgm:pt>
    <dgm:pt modelId="{3B238D24-6E35-4F77-96A4-A8AB67C7CE14}" type="pres">
      <dgm:prSet presAssocID="{D103A786-76D3-49BE-B500-8E566DB55B40}" presName="background" presStyleLbl="node0" presStyleIdx="1" presStyleCnt="3"/>
      <dgm:spPr/>
    </dgm:pt>
    <dgm:pt modelId="{1C3C0B1F-C91E-49FD-9E3A-D9D80D6D0D62}" type="pres">
      <dgm:prSet presAssocID="{D103A786-76D3-49BE-B500-8E566DB55B40}" presName="text" presStyleLbl="fgAcc0" presStyleIdx="1" presStyleCnt="3">
        <dgm:presLayoutVars>
          <dgm:chPref val="3"/>
        </dgm:presLayoutVars>
      </dgm:prSet>
      <dgm:spPr/>
    </dgm:pt>
    <dgm:pt modelId="{DBAA2D8A-E583-4426-ABD1-5133F589E244}" type="pres">
      <dgm:prSet presAssocID="{D103A786-76D3-49BE-B500-8E566DB55B40}" presName="hierChild2" presStyleCnt="0"/>
      <dgm:spPr/>
    </dgm:pt>
    <dgm:pt modelId="{382D5536-AB2F-4902-B7CA-1D1B8949DE09}" type="pres">
      <dgm:prSet presAssocID="{41C93D4B-4B63-4993-8A71-73996DF40897}" presName="hierRoot1" presStyleCnt="0"/>
      <dgm:spPr/>
    </dgm:pt>
    <dgm:pt modelId="{4389744E-F9C0-4BE0-91A7-F12AF70D4E39}" type="pres">
      <dgm:prSet presAssocID="{41C93D4B-4B63-4993-8A71-73996DF40897}" presName="composite" presStyleCnt="0"/>
      <dgm:spPr/>
    </dgm:pt>
    <dgm:pt modelId="{5F2EF455-9A15-4D34-9685-C3EEDC738CD7}" type="pres">
      <dgm:prSet presAssocID="{41C93D4B-4B63-4993-8A71-73996DF40897}" presName="background" presStyleLbl="node0" presStyleIdx="2" presStyleCnt="3"/>
      <dgm:spPr/>
    </dgm:pt>
    <dgm:pt modelId="{CCD70859-AF5A-4B81-86EE-5E5F84F42547}" type="pres">
      <dgm:prSet presAssocID="{41C93D4B-4B63-4993-8A71-73996DF40897}" presName="text" presStyleLbl="fgAcc0" presStyleIdx="2" presStyleCnt="3">
        <dgm:presLayoutVars>
          <dgm:chPref val="3"/>
        </dgm:presLayoutVars>
      </dgm:prSet>
      <dgm:spPr/>
    </dgm:pt>
    <dgm:pt modelId="{4D9C10F6-C725-4F4E-BF18-42633FD2BE2A}" type="pres">
      <dgm:prSet presAssocID="{41C93D4B-4B63-4993-8A71-73996DF40897}" presName="hierChild2" presStyleCnt="0"/>
      <dgm:spPr/>
    </dgm:pt>
  </dgm:ptLst>
  <dgm:cxnLst>
    <dgm:cxn modelId="{D7A8521C-757C-4080-86AC-02C44AE8DCD3}" srcId="{C30B79E8-9C35-4978-899E-2E54F314BBC7}" destId="{41C93D4B-4B63-4993-8A71-73996DF40897}" srcOrd="2" destOrd="0" parTransId="{05183D28-5C94-4B6F-81B6-F089A5D23BD0}" sibTransId="{8D8D3583-7BFC-43E0-B091-4C7418541DB8}"/>
    <dgm:cxn modelId="{60BD3A6A-8E72-41D7-9A05-CD5693F6A81C}" type="presOf" srcId="{41C93D4B-4B63-4993-8A71-73996DF40897}" destId="{CCD70859-AF5A-4B81-86EE-5E5F84F42547}" srcOrd="0" destOrd="0" presId="urn:microsoft.com/office/officeart/2005/8/layout/hierarchy1"/>
    <dgm:cxn modelId="{35877983-5544-405D-BDF6-2A7A7744EA9F}" type="presOf" srcId="{C30B79E8-9C35-4978-899E-2E54F314BBC7}" destId="{E0EB3AC6-0B78-4240-865B-AFB0AEA9D261}" srcOrd="0" destOrd="0" presId="urn:microsoft.com/office/officeart/2005/8/layout/hierarchy1"/>
    <dgm:cxn modelId="{408C4D9F-B983-46D3-8F64-24ADE5A1611B}" srcId="{C30B79E8-9C35-4978-899E-2E54F314BBC7}" destId="{26F420B6-5C48-4767-8861-618AB947E9F1}" srcOrd="0" destOrd="0" parTransId="{6C198F3B-92CA-4CF2-AB04-2012C0C8F493}" sibTransId="{C22A65B3-CC49-4713-9DBC-293234F06A16}"/>
    <dgm:cxn modelId="{C5C4ABA3-E1E5-4B81-A5CA-B075795429BC}" srcId="{C30B79E8-9C35-4978-899E-2E54F314BBC7}" destId="{D103A786-76D3-49BE-B500-8E566DB55B40}" srcOrd="1" destOrd="0" parTransId="{9334A87C-6826-43D9-9090-E4E5AB28C309}" sibTransId="{1758A895-6ECA-4C86-BEFF-213D0D3047ED}"/>
    <dgm:cxn modelId="{4FB506A9-182E-4521-8111-E2493F2BE734}" type="presOf" srcId="{D103A786-76D3-49BE-B500-8E566DB55B40}" destId="{1C3C0B1F-C91E-49FD-9E3A-D9D80D6D0D62}" srcOrd="0" destOrd="0" presId="urn:microsoft.com/office/officeart/2005/8/layout/hierarchy1"/>
    <dgm:cxn modelId="{BA299EEC-19D4-4365-9DB8-5F23B7CADEB5}" type="presOf" srcId="{26F420B6-5C48-4767-8861-618AB947E9F1}" destId="{D5390200-431B-4A38-97A7-EA95726DA330}" srcOrd="0" destOrd="0" presId="urn:microsoft.com/office/officeart/2005/8/layout/hierarchy1"/>
    <dgm:cxn modelId="{05066E4E-5C6D-4B21-9E08-471FB7F81C90}" type="presParOf" srcId="{E0EB3AC6-0B78-4240-865B-AFB0AEA9D261}" destId="{28AC88BE-7A78-4BB8-80A3-4EB2E19AC0FE}" srcOrd="0" destOrd="0" presId="urn:microsoft.com/office/officeart/2005/8/layout/hierarchy1"/>
    <dgm:cxn modelId="{426E1AD3-8D22-4149-AC92-BD054784CDFE}" type="presParOf" srcId="{28AC88BE-7A78-4BB8-80A3-4EB2E19AC0FE}" destId="{9285DC74-EDD4-4D24-B314-8296C6E674FB}" srcOrd="0" destOrd="0" presId="urn:microsoft.com/office/officeart/2005/8/layout/hierarchy1"/>
    <dgm:cxn modelId="{8082213E-025F-478D-AA59-0A08219BF2BB}" type="presParOf" srcId="{9285DC74-EDD4-4D24-B314-8296C6E674FB}" destId="{049641D0-12FC-4295-8787-FE21EBB62321}" srcOrd="0" destOrd="0" presId="urn:microsoft.com/office/officeart/2005/8/layout/hierarchy1"/>
    <dgm:cxn modelId="{95B0A2DF-E382-4F2D-8BF2-A4A2B782DB01}" type="presParOf" srcId="{9285DC74-EDD4-4D24-B314-8296C6E674FB}" destId="{D5390200-431B-4A38-97A7-EA95726DA330}" srcOrd="1" destOrd="0" presId="urn:microsoft.com/office/officeart/2005/8/layout/hierarchy1"/>
    <dgm:cxn modelId="{AFE955EC-FA60-4279-9CEB-3AE7FBC30FB7}" type="presParOf" srcId="{28AC88BE-7A78-4BB8-80A3-4EB2E19AC0FE}" destId="{4E33EA4A-3875-4AAD-87E8-29A031CA7009}" srcOrd="1" destOrd="0" presId="urn:microsoft.com/office/officeart/2005/8/layout/hierarchy1"/>
    <dgm:cxn modelId="{2D1117FD-111B-45E8-8AC7-6777FD3187FA}" type="presParOf" srcId="{E0EB3AC6-0B78-4240-865B-AFB0AEA9D261}" destId="{44F72E17-4377-45AF-AF11-5AEDE9D7EB6C}" srcOrd="1" destOrd="0" presId="urn:microsoft.com/office/officeart/2005/8/layout/hierarchy1"/>
    <dgm:cxn modelId="{1892BF33-E90A-4166-B493-FCDD2D5E30C8}" type="presParOf" srcId="{44F72E17-4377-45AF-AF11-5AEDE9D7EB6C}" destId="{90E24412-7D0A-4CDD-8F71-3718CE6C18AC}" srcOrd="0" destOrd="0" presId="urn:microsoft.com/office/officeart/2005/8/layout/hierarchy1"/>
    <dgm:cxn modelId="{DF001120-2D37-4D4C-B6E0-2BED1B87E707}" type="presParOf" srcId="{90E24412-7D0A-4CDD-8F71-3718CE6C18AC}" destId="{3B238D24-6E35-4F77-96A4-A8AB67C7CE14}" srcOrd="0" destOrd="0" presId="urn:microsoft.com/office/officeart/2005/8/layout/hierarchy1"/>
    <dgm:cxn modelId="{1E039C17-2794-41AF-A756-25D7C84E4B62}" type="presParOf" srcId="{90E24412-7D0A-4CDD-8F71-3718CE6C18AC}" destId="{1C3C0B1F-C91E-49FD-9E3A-D9D80D6D0D62}" srcOrd="1" destOrd="0" presId="urn:microsoft.com/office/officeart/2005/8/layout/hierarchy1"/>
    <dgm:cxn modelId="{CAB14D1F-6EA5-4550-8716-3B47F3285614}" type="presParOf" srcId="{44F72E17-4377-45AF-AF11-5AEDE9D7EB6C}" destId="{DBAA2D8A-E583-4426-ABD1-5133F589E244}" srcOrd="1" destOrd="0" presId="urn:microsoft.com/office/officeart/2005/8/layout/hierarchy1"/>
    <dgm:cxn modelId="{3D7FEA8B-75A6-498B-AB7F-2941DCD0C99C}" type="presParOf" srcId="{E0EB3AC6-0B78-4240-865B-AFB0AEA9D261}" destId="{382D5536-AB2F-4902-B7CA-1D1B8949DE09}" srcOrd="2" destOrd="0" presId="urn:microsoft.com/office/officeart/2005/8/layout/hierarchy1"/>
    <dgm:cxn modelId="{094E4D01-AB9C-4EC7-B420-33F4B8E265AB}" type="presParOf" srcId="{382D5536-AB2F-4902-B7CA-1D1B8949DE09}" destId="{4389744E-F9C0-4BE0-91A7-F12AF70D4E39}" srcOrd="0" destOrd="0" presId="urn:microsoft.com/office/officeart/2005/8/layout/hierarchy1"/>
    <dgm:cxn modelId="{9FB51177-21BE-4D97-9303-C86FA567775F}" type="presParOf" srcId="{4389744E-F9C0-4BE0-91A7-F12AF70D4E39}" destId="{5F2EF455-9A15-4D34-9685-C3EEDC738CD7}" srcOrd="0" destOrd="0" presId="urn:microsoft.com/office/officeart/2005/8/layout/hierarchy1"/>
    <dgm:cxn modelId="{49E3A485-44D2-4B2A-9FB3-AB06D9DDAC46}" type="presParOf" srcId="{4389744E-F9C0-4BE0-91A7-F12AF70D4E39}" destId="{CCD70859-AF5A-4B81-86EE-5E5F84F42547}" srcOrd="1" destOrd="0" presId="urn:microsoft.com/office/officeart/2005/8/layout/hierarchy1"/>
    <dgm:cxn modelId="{4B913878-F270-4448-915C-060DB03A0B90}" type="presParOf" srcId="{382D5536-AB2F-4902-B7CA-1D1B8949DE09}" destId="{4D9C10F6-C725-4F4E-BF18-42633FD2BE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1E9DD-FC3C-4BFA-8BFC-73D0FD8337F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71F91E9-1BCC-4AA2-82D7-4D295EE798F3}">
      <dgm:prSet/>
      <dgm:spPr/>
      <dgm:t>
        <a:bodyPr/>
        <a:lstStyle/>
        <a:p>
          <a:r>
            <a:rPr lang="de-DE"/>
            <a:t>Mitarbeitergespräch: 2</a:t>
          </a:r>
          <a:endParaRPr lang="en-US"/>
        </a:p>
      </dgm:t>
    </dgm:pt>
    <dgm:pt modelId="{6A7E8BD5-24A3-4BFA-95F8-EE8E618E460A}" type="parTrans" cxnId="{DB382DAE-297A-4E9C-A210-A0DA5F2000B0}">
      <dgm:prSet/>
      <dgm:spPr/>
      <dgm:t>
        <a:bodyPr/>
        <a:lstStyle/>
        <a:p>
          <a:endParaRPr lang="en-US"/>
        </a:p>
      </dgm:t>
    </dgm:pt>
    <dgm:pt modelId="{EC398D15-C0C9-4A32-A3EC-FEF268DE3B49}" type="sibTrans" cxnId="{DB382DAE-297A-4E9C-A210-A0DA5F2000B0}">
      <dgm:prSet/>
      <dgm:spPr/>
      <dgm:t>
        <a:bodyPr/>
        <a:lstStyle/>
        <a:p>
          <a:endParaRPr lang="en-US"/>
        </a:p>
      </dgm:t>
    </dgm:pt>
    <dgm:pt modelId="{4E52C0AE-E31E-45D3-9779-2E601968EE51}">
      <dgm:prSet/>
      <dgm:spPr/>
      <dgm:t>
        <a:bodyPr/>
        <a:lstStyle/>
        <a:p>
          <a:r>
            <a:rPr lang="de-DE"/>
            <a:t>BEM: 5</a:t>
          </a:r>
          <a:endParaRPr lang="en-US"/>
        </a:p>
      </dgm:t>
    </dgm:pt>
    <dgm:pt modelId="{AB2A20FF-EAD8-4A44-B985-FCCB460EC039}" type="parTrans" cxnId="{B5A7A91A-28CC-47B2-8CB9-D9671FF8856E}">
      <dgm:prSet/>
      <dgm:spPr/>
      <dgm:t>
        <a:bodyPr/>
        <a:lstStyle/>
        <a:p>
          <a:endParaRPr lang="en-US"/>
        </a:p>
      </dgm:t>
    </dgm:pt>
    <dgm:pt modelId="{A89F058A-ECFB-4505-B0EE-48F84E8722AD}" type="sibTrans" cxnId="{B5A7A91A-28CC-47B2-8CB9-D9671FF8856E}">
      <dgm:prSet/>
      <dgm:spPr/>
      <dgm:t>
        <a:bodyPr/>
        <a:lstStyle/>
        <a:p>
          <a:endParaRPr lang="en-US"/>
        </a:p>
      </dgm:t>
    </dgm:pt>
    <dgm:pt modelId="{B4EC97DC-21EB-4D65-9D39-90A68F0FC14A}">
      <dgm:prSet/>
      <dgm:spPr/>
      <dgm:t>
        <a:bodyPr/>
        <a:lstStyle/>
        <a:p>
          <a:r>
            <a:rPr lang="de-DE"/>
            <a:t>Arbeitsschutzausschusssitzung KK: 2</a:t>
          </a:r>
          <a:endParaRPr lang="en-US"/>
        </a:p>
      </dgm:t>
    </dgm:pt>
    <dgm:pt modelId="{A674A518-E20D-4BD3-87B7-E6FE4E6EEA48}" type="parTrans" cxnId="{FC2491BC-1320-4A4E-A946-A332F5FAC04F}">
      <dgm:prSet/>
      <dgm:spPr/>
      <dgm:t>
        <a:bodyPr/>
        <a:lstStyle/>
        <a:p>
          <a:endParaRPr lang="en-US"/>
        </a:p>
      </dgm:t>
    </dgm:pt>
    <dgm:pt modelId="{97048DC1-BE81-4302-B69E-8E26276DE201}" type="sibTrans" cxnId="{FC2491BC-1320-4A4E-A946-A332F5FAC04F}">
      <dgm:prSet/>
      <dgm:spPr/>
      <dgm:t>
        <a:bodyPr/>
        <a:lstStyle/>
        <a:p>
          <a:endParaRPr lang="en-US"/>
        </a:p>
      </dgm:t>
    </dgm:pt>
    <dgm:pt modelId="{A8DDD41C-9C02-4F6E-BA95-55F015ADC287}">
      <dgm:prSet/>
      <dgm:spPr/>
      <dgm:t>
        <a:bodyPr/>
        <a:lstStyle/>
        <a:p>
          <a:r>
            <a:rPr lang="de-DE"/>
            <a:t>Arbeitsschutzausschusssitzung KiTa Verband: 2</a:t>
          </a:r>
          <a:endParaRPr lang="en-US"/>
        </a:p>
      </dgm:t>
    </dgm:pt>
    <dgm:pt modelId="{2DECB2C3-8311-4EBA-90FF-DAB6180BB823}" type="parTrans" cxnId="{969126B9-28FF-4925-8B77-E2CDF49078DC}">
      <dgm:prSet/>
      <dgm:spPr/>
      <dgm:t>
        <a:bodyPr/>
        <a:lstStyle/>
        <a:p>
          <a:endParaRPr lang="en-US"/>
        </a:p>
      </dgm:t>
    </dgm:pt>
    <dgm:pt modelId="{00093390-B618-4262-9DCF-8241C74892FE}" type="sibTrans" cxnId="{969126B9-28FF-4925-8B77-E2CDF49078DC}">
      <dgm:prSet/>
      <dgm:spPr/>
      <dgm:t>
        <a:bodyPr/>
        <a:lstStyle/>
        <a:p>
          <a:endParaRPr lang="en-US"/>
        </a:p>
      </dgm:t>
    </dgm:pt>
    <dgm:pt modelId="{DBC7DEAB-04A4-4375-AF8B-45DBB0126874}" type="pres">
      <dgm:prSet presAssocID="{BD31E9DD-FC3C-4BFA-8BFC-73D0FD8337FD}" presName="linearFlow" presStyleCnt="0">
        <dgm:presLayoutVars>
          <dgm:resizeHandles val="exact"/>
        </dgm:presLayoutVars>
      </dgm:prSet>
      <dgm:spPr/>
    </dgm:pt>
    <dgm:pt modelId="{BF9FDF78-C773-44A5-8D8A-2750C99F54BB}" type="pres">
      <dgm:prSet presAssocID="{A71F91E9-1BCC-4AA2-82D7-4D295EE798F3}" presName="node" presStyleLbl="node1" presStyleIdx="0" presStyleCnt="4">
        <dgm:presLayoutVars>
          <dgm:bulletEnabled val="1"/>
        </dgm:presLayoutVars>
      </dgm:prSet>
      <dgm:spPr/>
    </dgm:pt>
    <dgm:pt modelId="{7F9520B4-B8AD-49A5-B3A8-EB9E0DED6F23}" type="pres">
      <dgm:prSet presAssocID="{EC398D15-C0C9-4A32-A3EC-FEF268DE3B49}" presName="sibTrans" presStyleLbl="sibTrans2D1" presStyleIdx="0" presStyleCnt="3"/>
      <dgm:spPr/>
    </dgm:pt>
    <dgm:pt modelId="{DC08AE2F-9B07-4B5F-B439-329AD724A630}" type="pres">
      <dgm:prSet presAssocID="{EC398D15-C0C9-4A32-A3EC-FEF268DE3B49}" presName="connectorText" presStyleLbl="sibTrans2D1" presStyleIdx="0" presStyleCnt="3"/>
      <dgm:spPr/>
    </dgm:pt>
    <dgm:pt modelId="{A335E59C-4C4B-4482-9FB9-5B31391BE185}" type="pres">
      <dgm:prSet presAssocID="{4E52C0AE-E31E-45D3-9779-2E601968EE51}" presName="node" presStyleLbl="node1" presStyleIdx="1" presStyleCnt="4">
        <dgm:presLayoutVars>
          <dgm:bulletEnabled val="1"/>
        </dgm:presLayoutVars>
      </dgm:prSet>
      <dgm:spPr/>
    </dgm:pt>
    <dgm:pt modelId="{85F863EA-7194-416D-8785-697ECE9D7C34}" type="pres">
      <dgm:prSet presAssocID="{A89F058A-ECFB-4505-B0EE-48F84E8722AD}" presName="sibTrans" presStyleLbl="sibTrans2D1" presStyleIdx="1" presStyleCnt="3"/>
      <dgm:spPr/>
    </dgm:pt>
    <dgm:pt modelId="{9190DCE6-86B3-4A24-AD00-612ED79AEF0D}" type="pres">
      <dgm:prSet presAssocID="{A89F058A-ECFB-4505-B0EE-48F84E8722AD}" presName="connectorText" presStyleLbl="sibTrans2D1" presStyleIdx="1" presStyleCnt="3"/>
      <dgm:spPr/>
    </dgm:pt>
    <dgm:pt modelId="{F474D265-E8B5-4F1D-8F9A-9B45ABAB6AF1}" type="pres">
      <dgm:prSet presAssocID="{B4EC97DC-21EB-4D65-9D39-90A68F0FC14A}" presName="node" presStyleLbl="node1" presStyleIdx="2" presStyleCnt="4">
        <dgm:presLayoutVars>
          <dgm:bulletEnabled val="1"/>
        </dgm:presLayoutVars>
      </dgm:prSet>
      <dgm:spPr/>
    </dgm:pt>
    <dgm:pt modelId="{A69DA8B9-19D8-4E12-9C0D-8BB8552922BB}" type="pres">
      <dgm:prSet presAssocID="{97048DC1-BE81-4302-B69E-8E26276DE201}" presName="sibTrans" presStyleLbl="sibTrans2D1" presStyleIdx="2" presStyleCnt="3"/>
      <dgm:spPr/>
    </dgm:pt>
    <dgm:pt modelId="{D3BDBB19-4E3E-4F67-B49E-54896420D99A}" type="pres">
      <dgm:prSet presAssocID="{97048DC1-BE81-4302-B69E-8E26276DE201}" presName="connectorText" presStyleLbl="sibTrans2D1" presStyleIdx="2" presStyleCnt="3"/>
      <dgm:spPr/>
    </dgm:pt>
    <dgm:pt modelId="{8E73A4B4-5B15-4889-84C9-0FC17FAED7E9}" type="pres">
      <dgm:prSet presAssocID="{A8DDD41C-9C02-4F6E-BA95-55F015ADC287}" presName="node" presStyleLbl="node1" presStyleIdx="3" presStyleCnt="4">
        <dgm:presLayoutVars>
          <dgm:bulletEnabled val="1"/>
        </dgm:presLayoutVars>
      </dgm:prSet>
      <dgm:spPr/>
    </dgm:pt>
  </dgm:ptLst>
  <dgm:cxnLst>
    <dgm:cxn modelId="{687F0014-A7A3-4DA7-B015-EF3CC7EE39FF}" type="presOf" srcId="{BD31E9DD-FC3C-4BFA-8BFC-73D0FD8337FD}" destId="{DBC7DEAB-04A4-4375-AF8B-45DBB0126874}" srcOrd="0" destOrd="0" presId="urn:microsoft.com/office/officeart/2005/8/layout/process2"/>
    <dgm:cxn modelId="{F5441D16-6485-4E82-B4CB-0E5DD7A3A569}" type="presOf" srcId="{97048DC1-BE81-4302-B69E-8E26276DE201}" destId="{D3BDBB19-4E3E-4F67-B49E-54896420D99A}" srcOrd="1" destOrd="0" presId="urn:microsoft.com/office/officeart/2005/8/layout/process2"/>
    <dgm:cxn modelId="{B5A7A91A-28CC-47B2-8CB9-D9671FF8856E}" srcId="{BD31E9DD-FC3C-4BFA-8BFC-73D0FD8337FD}" destId="{4E52C0AE-E31E-45D3-9779-2E601968EE51}" srcOrd="1" destOrd="0" parTransId="{AB2A20FF-EAD8-4A44-B985-FCCB460EC039}" sibTransId="{A89F058A-ECFB-4505-B0EE-48F84E8722AD}"/>
    <dgm:cxn modelId="{83AEF532-5CBC-42E8-B528-F5637886FBB4}" type="presOf" srcId="{A89F058A-ECFB-4505-B0EE-48F84E8722AD}" destId="{9190DCE6-86B3-4A24-AD00-612ED79AEF0D}" srcOrd="1" destOrd="0" presId="urn:microsoft.com/office/officeart/2005/8/layout/process2"/>
    <dgm:cxn modelId="{4013D93A-4558-499F-8C16-4AB6595E177D}" type="presOf" srcId="{4E52C0AE-E31E-45D3-9779-2E601968EE51}" destId="{A335E59C-4C4B-4482-9FB9-5B31391BE185}" srcOrd="0" destOrd="0" presId="urn:microsoft.com/office/officeart/2005/8/layout/process2"/>
    <dgm:cxn modelId="{87D6E475-1DD8-487B-9966-C4475A48D07E}" type="presOf" srcId="{A8DDD41C-9C02-4F6E-BA95-55F015ADC287}" destId="{8E73A4B4-5B15-4889-84C9-0FC17FAED7E9}" srcOrd="0" destOrd="0" presId="urn:microsoft.com/office/officeart/2005/8/layout/process2"/>
    <dgm:cxn modelId="{DB382DAE-297A-4E9C-A210-A0DA5F2000B0}" srcId="{BD31E9DD-FC3C-4BFA-8BFC-73D0FD8337FD}" destId="{A71F91E9-1BCC-4AA2-82D7-4D295EE798F3}" srcOrd="0" destOrd="0" parTransId="{6A7E8BD5-24A3-4BFA-95F8-EE8E618E460A}" sibTransId="{EC398D15-C0C9-4A32-A3EC-FEF268DE3B49}"/>
    <dgm:cxn modelId="{969126B9-28FF-4925-8B77-E2CDF49078DC}" srcId="{BD31E9DD-FC3C-4BFA-8BFC-73D0FD8337FD}" destId="{A8DDD41C-9C02-4F6E-BA95-55F015ADC287}" srcOrd="3" destOrd="0" parTransId="{2DECB2C3-8311-4EBA-90FF-DAB6180BB823}" sibTransId="{00093390-B618-4262-9DCF-8241C74892FE}"/>
    <dgm:cxn modelId="{FC2491BC-1320-4A4E-A946-A332F5FAC04F}" srcId="{BD31E9DD-FC3C-4BFA-8BFC-73D0FD8337FD}" destId="{B4EC97DC-21EB-4D65-9D39-90A68F0FC14A}" srcOrd="2" destOrd="0" parTransId="{A674A518-E20D-4BD3-87B7-E6FE4E6EEA48}" sibTransId="{97048DC1-BE81-4302-B69E-8E26276DE201}"/>
    <dgm:cxn modelId="{4D05F8C5-E99E-4C0C-A6A7-FF0384D53BCE}" type="presOf" srcId="{A71F91E9-1BCC-4AA2-82D7-4D295EE798F3}" destId="{BF9FDF78-C773-44A5-8D8A-2750C99F54BB}" srcOrd="0" destOrd="0" presId="urn:microsoft.com/office/officeart/2005/8/layout/process2"/>
    <dgm:cxn modelId="{91B1E8CC-C2F9-4827-B753-C9ADBED5855B}" type="presOf" srcId="{EC398D15-C0C9-4A32-A3EC-FEF268DE3B49}" destId="{7F9520B4-B8AD-49A5-B3A8-EB9E0DED6F23}" srcOrd="0" destOrd="0" presId="urn:microsoft.com/office/officeart/2005/8/layout/process2"/>
    <dgm:cxn modelId="{40DBC5D0-D5E4-4209-8528-A8D661F90B37}" type="presOf" srcId="{97048DC1-BE81-4302-B69E-8E26276DE201}" destId="{A69DA8B9-19D8-4E12-9C0D-8BB8552922BB}" srcOrd="0" destOrd="0" presId="urn:microsoft.com/office/officeart/2005/8/layout/process2"/>
    <dgm:cxn modelId="{26BBA6E1-04D5-49EC-9413-B1FB0DE0BDF2}" type="presOf" srcId="{A89F058A-ECFB-4505-B0EE-48F84E8722AD}" destId="{85F863EA-7194-416D-8785-697ECE9D7C34}" srcOrd="0" destOrd="0" presId="urn:microsoft.com/office/officeart/2005/8/layout/process2"/>
    <dgm:cxn modelId="{132B3BE9-C474-486A-B01D-2F9EFF63F40A}" type="presOf" srcId="{B4EC97DC-21EB-4D65-9D39-90A68F0FC14A}" destId="{F474D265-E8B5-4F1D-8F9A-9B45ABAB6AF1}" srcOrd="0" destOrd="0" presId="urn:microsoft.com/office/officeart/2005/8/layout/process2"/>
    <dgm:cxn modelId="{9D0203EE-7446-4DC7-AD80-5C9F2064E70F}" type="presOf" srcId="{EC398D15-C0C9-4A32-A3EC-FEF268DE3B49}" destId="{DC08AE2F-9B07-4B5F-B439-329AD724A630}" srcOrd="1" destOrd="0" presId="urn:microsoft.com/office/officeart/2005/8/layout/process2"/>
    <dgm:cxn modelId="{CC8D4D24-8DCF-46E1-A567-3E78EAED7232}" type="presParOf" srcId="{DBC7DEAB-04A4-4375-AF8B-45DBB0126874}" destId="{BF9FDF78-C773-44A5-8D8A-2750C99F54BB}" srcOrd="0" destOrd="0" presId="urn:microsoft.com/office/officeart/2005/8/layout/process2"/>
    <dgm:cxn modelId="{D0100FC6-813B-4646-803C-A187D4F37F61}" type="presParOf" srcId="{DBC7DEAB-04A4-4375-AF8B-45DBB0126874}" destId="{7F9520B4-B8AD-49A5-B3A8-EB9E0DED6F23}" srcOrd="1" destOrd="0" presId="urn:microsoft.com/office/officeart/2005/8/layout/process2"/>
    <dgm:cxn modelId="{50A4AD65-AC29-4244-A4E0-3537BD67C819}" type="presParOf" srcId="{7F9520B4-B8AD-49A5-B3A8-EB9E0DED6F23}" destId="{DC08AE2F-9B07-4B5F-B439-329AD724A630}" srcOrd="0" destOrd="0" presId="urn:microsoft.com/office/officeart/2005/8/layout/process2"/>
    <dgm:cxn modelId="{BB9D6F87-FC42-47C6-A9DB-3DA6EAF1052B}" type="presParOf" srcId="{DBC7DEAB-04A4-4375-AF8B-45DBB0126874}" destId="{A335E59C-4C4B-4482-9FB9-5B31391BE185}" srcOrd="2" destOrd="0" presId="urn:microsoft.com/office/officeart/2005/8/layout/process2"/>
    <dgm:cxn modelId="{D456FEBF-5C09-4CA0-A17D-F6FD49AA08F7}" type="presParOf" srcId="{DBC7DEAB-04A4-4375-AF8B-45DBB0126874}" destId="{85F863EA-7194-416D-8785-697ECE9D7C34}" srcOrd="3" destOrd="0" presId="urn:microsoft.com/office/officeart/2005/8/layout/process2"/>
    <dgm:cxn modelId="{49C11A0B-995D-4676-AA35-2DBE54E54414}" type="presParOf" srcId="{85F863EA-7194-416D-8785-697ECE9D7C34}" destId="{9190DCE6-86B3-4A24-AD00-612ED79AEF0D}" srcOrd="0" destOrd="0" presId="urn:microsoft.com/office/officeart/2005/8/layout/process2"/>
    <dgm:cxn modelId="{4E3B2770-AEFA-4CBA-A20B-2705446280EC}" type="presParOf" srcId="{DBC7DEAB-04A4-4375-AF8B-45DBB0126874}" destId="{F474D265-E8B5-4F1D-8F9A-9B45ABAB6AF1}" srcOrd="4" destOrd="0" presId="urn:microsoft.com/office/officeart/2005/8/layout/process2"/>
    <dgm:cxn modelId="{C96103B7-3E23-4A56-9CA3-2104C946D272}" type="presParOf" srcId="{DBC7DEAB-04A4-4375-AF8B-45DBB0126874}" destId="{A69DA8B9-19D8-4E12-9C0D-8BB8552922BB}" srcOrd="5" destOrd="0" presId="urn:microsoft.com/office/officeart/2005/8/layout/process2"/>
    <dgm:cxn modelId="{54CB93E5-7A68-41EB-BDFF-13CD11F0BF95}" type="presParOf" srcId="{A69DA8B9-19D8-4E12-9C0D-8BB8552922BB}" destId="{D3BDBB19-4E3E-4F67-B49E-54896420D99A}" srcOrd="0" destOrd="0" presId="urn:microsoft.com/office/officeart/2005/8/layout/process2"/>
    <dgm:cxn modelId="{E1D938B5-BA8D-4BEF-B4A2-E51F07B635E0}" type="presParOf" srcId="{DBC7DEAB-04A4-4375-AF8B-45DBB0126874}" destId="{8E73A4B4-5B15-4889-84C9-0FC17FAED7E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88744-9791-4976-B93C-7D03265E7C98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8360F6-0F5F-43B0-BD9A-BC47EE6777A2}">
      <dgm:prSet/>
      <dgm:spPr/>
      <dgm:t>
        <a:bodyPr/>
        <a:lstStyle/>
        <a:p>
          <a:r>
            <a:rPr lang="de-DE"/>
            <a:t>Grundkurs – was macht eine SBV</a:t>
          </a:r>
          <a:endParaRPr lang="en-US"/>
        </a:p>
      </dgm:t>
    </dgm:pt>
    <dgm:pt modelId="{8C1D0B11-47B9-4DF2-B2E0-7D8C1448DBF4}" type="parTrans" cxnId="{6CEE5AEA-1281-4C7D-A8B6-BD8B870CB029}">
      <dgm:prSet/>
      <dgm:spPr/>
      <dgm:t>
        <a:bodyPr/>
        <a:lstStyle/>
        <a:p>
          <a:endParaRPr lang="en-US"/>
        </a:p>
      </dgm:t>
    </dgm:pt>
    <dgm:pt modelId="{19E0B577-0F98-496D-A57C-1FB44779CDCB}" type="sibTrans" cxnId="{6CEE5AEA-1281-4C7D-A8B6-BD8B870CB029}">
      <dgm:prSet/>
      <dgm:spPr/>
      <dgm:t>
        <a:bodyPr/>
        <a:lstStyle/>
        <a:p>
          <a:endParaRPr lang="en-US"/>
        </a:p>
      </dgm:t>
    </dgm:pt>
    <dgm:pt modelId="{6A590386-D39B-44CA-9787-3564A07A704B}">
      <dgm:prSet/>
      <dgm:spPr/>
      <dgm:t>
        <a:bodyPr/>
        <a:lstStyle/>
        <a:p>
          <a:r>
            <a:rPr lang="de-DE"/>
            <a:t>BEM – Betriebliches Eingliederungs Management</a:t>
          </a:r>
          <a:endParaRPr lang="en-US"/>
        </a:p>
      </dgm:t>
    </dgm:pt>
    <dgm:pt modelId="{33ABE20D-E03E-4F1D-AD2A-7792446D001C}" type="parTrans" cxnId="{756957C1-9E17-4491-9A59-95119F05309C}">
      <dgm:prSet/>
      <dgm:spPr/>
      <dgm:t>
        <a:bodyPr/>
        <a:lstStyle/>
        <a:p>
          <a:endParaRPr lang="en-US"/>
        </a:p>
      </dgm:t>
    </dgm:pt>
    <dgm:pt modelId="{CFF4A145-A09B-4FA6-9616-AE7EFC3E4D0D}" type="sibTrans" cxnId="{756957C1-9E17-4491-9A59-95119F05309C}">
      <dgm:prSet/>
      <dgm:spPr/>
      <dgm:t>
        <a:bodyPr/>
        <a:lstStyle/>
        <a:p>
          <a:endParaRPr lang="en-US"/>
        </a:p>
      </dgm:t>
    </dgm:pt>
    <dgm:pt modelId="{BF173A30-9CFA-496A-A4FD-2DD81A742050}" type="pres">
      <dgm:prSet presAssocID="{73288744-9791-4976-B93C-7D03265E7C98}" presName="diagram" presStyleCnt="0">
        <dgm:presLayoutVars>
          <dgm:dir/>
          <dgm:resizeHandles val="exact"/>
        </dgm:presLayoutVars>
      </dgm:prSet>
      <dgm:spPr/>
    </dgm:pt>
    <dgm:pt modelId="{7B767F29-BD9A-4D01-B0A5-1472C076F203}" type="pres">
      <dgm:prSet presAssocID="{9E8360F6-0F5F-43B0-BD9A-BC47EE6777A2}" presName="node" presStyleLbl="node1" presStyleIdx="0" presStyleCnt="2">
        <dgm:presLayoutVars>
          <dgm:bulletEnabled val="1"/>
        </dgm:presLayoutVars>
      </dgm:prSet>
      <dgm:spPr/>
    </dgm:pt>
    <dgm:pt modelId="{9AF91EEC-20F9-4D36-A5A5-1988CF24AF51}" type="pres">
      <dgm:prSet presAssocID="{19E0B577-0F98-496D-A57C-1FB44779CDCB}" presName="sibTrans" presStyleCnt="0"/>
      <dgm:spPr/>
    </dgm:pt>
    <dgm:pt modelId="{5926FC31-D4F2-4176-AF03-CD1548FC5D3D}" type="pres">
      <dgm:prSet presAssocID="{6A590386-D39B-44CA-9787-3564A07A704B}" presName="node" presStyleLbl="node1" presStyleIdx="1" presStyleCnt="2">
        <dgm:presLayoutVars>
          <dgm:bulletEnabled val="1"/>
        </dgm:presLayoutVars>
      </dgm:prSet>
      <dgm:spPr/>
    </dgm:pt>
  </dgm:ptLst>
  <dgm:cxnLst>
    <dgm:cxn modelId="{756957C1-9E17-4491-9A59-95119F05309C}" srcId="{73288744-9791-4976-B93C-7D03265E7C98}" destId="{6A590386-D39B-44CA-9787-3564A07A704B}" srcOrd="1" destOrd="0" parTransId="{33ABE20D-E03E-4F1D-AD2A-7792446D001C}" sibTransId="{CFF4A145-A09B-4FA6-9616-AE7EFC3E4D0D}"/>
    <dgm:cxn modelId="{08878CC3-EF6A-4A35-9487-C78B02B6F14C}" type="presOf" srcId="{9E8360F6-0F5F-43B0-BD9A-BC47EE6777A2}" destId="{7B767F29-BD9A-4D01-B0A5-1472C076F203}" srcOrd="0" destOrd="0" presId="urn:microsoft.com/office/officeart/2005/8/layout/default"/>
    <dgm:cxn modelId="{ED0BE1CA-173E-4D58-8FDD-C08478FD5A1B}" type="presOf" srcId="{6A590386-D39B-44CA-9787-3564A07A704B}" destId="{5926FC31-D4F2-4176-AF03-CD1548FC5D3D}" srcOrd="0" destOrd="0" presId="urn:microsoft.com/office/officeart/2005/8/layout/default"/>
    <dgm:cxn modelId="{DE3946D6-59F9-465B-9274-8F2EBF3731D7}" type="presOf" srcId="{73288744-9791-4976-B93C-7D03265E7C98}" destId="{BF173A30-9CFA-496A-A4FD-2DD81A742050}" srcOrd="0" destOrd="0" presId="urn:microsoft.com/office/officeart/2005/8/layout/default"/>
    <dgm:cxn modelId="{6CEE5AEA-1281-4C7D-A8B6-BD8B870CB029}" srcId="{73288744-9791-4976-B93C-7D03265E7C98}" destId="{9E8360F6-0F5F-43B0-BD9A-BC47EE6777A2}" srcOrd="0" destOrd="0" parTransId="{8C1D0B11-47B9-4DF2-B2E0-7D8C1448DBF4}" sibTransId="{19E0B577-0F98-496D-A57C-1FB44779CDCB}"/>
    <dgm:cxn modelId="{9CFD74B0-C53E-4ADB-A829-33E60B275DC9}" type="presParOf" srcId="{BF173A30-9CFA-496A-A4FD-2DD81A742050}" destId="{7B767F29-BD9A-4D01-B0A5-1472C076F203}" srcOrd="0" destOrd="0" presId="urn:microsoft.com/office/officeart/2005/8/layout/default"/>
    <dgm:cxn modelId="{FE721E53-D33D-4F47-9EDF-0FCA470D5A2E}" type="presParOf" srcId="{BF173A30-9CFA-496A-A4FD-2DD81A742050}" destId="{9AF91EEC-20F9-4D36-A5A5-1988CF24AF51}" srcOrd="1" destOrd="0" presId="urn:microsoft.com/office/officeart/2005/8/layout/default"/>
    <dgm:cxn modelId="{20F15444-DC91-410B-BEC1-19C222CFC81A}" type="presParOf" srcId="{BF173A30-9CFA-496A-A4FD-2DD81A742050}" destId="{5926FC31-D4F2-4176-AF03-CD1548FC5D3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35915-E1E8-4073-9219-21F0624DCCC1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9E1160-F3CB-4201-822D-CC7A7F1B1B9B}">
      <dgm:prSet/>
      <dgm:spPr/>
      <dgm:t>
        <a:bodyPr/>
        <a:lstStyle/>
        <a:p>
          <a:r>
            <a:rPr lang="de-DE" dirty="0"/>
            <a:t>SBV im Internet unter: </a:t>
          </a:r>
        </a:p>
        <a:p>
          <a:r>
            <a:rPr lang="de-DE" dirty="0"/>
            <a:t>mav-lueneburg.wir-e.de/SBV</a:t>
          </a:r>
          <a:endParaRPr lang="en-US" dirty="0"/>
        </a:p>
      </dgm:t>
    </dgm:pt>
    <dgm:pt modelId="{433FC1CB-CF99-4E2D-A27E-512C78E3E001}" type="parTrans" cxnId="{9E2E59E3-B961-4315-93ED-30E41F6631AE}">
      <dgm:prSet/>
      <dgm:spPr/>
      <dgm:t>
        <a:bodyPr/>
        <a:lstStyle/>
        <a:p>
          <a:endParaRPr lang="en-US"/>
        </a:p>
      </dgm:t>
    </dgm:pt>
    <dgm:pt modelId="{0BF5AD67-7624-4738-906A-9118391064ED}" type="sibTrans" cxnId="{9E2E59E3-B961-4315-93ED-30E41F6631AE}">
      <dgm:prSet/>
      <dgm:spPr/>
      <dgm:t>
        <a:bodyPr/>
        <a:lstStyle/>
        <a:p>
          <a:endParaRPr lang="en-US"/>
        </a:p>
      </dgm:t>
    </dgm:pt>
    <dgm:pt modelId="{08C618B5-8D31-49F7-A7A2-55EB093D0B99}">
      <dgm:prSet/>
      <dgm:spPr/>
      <dgm:t>
        <a:bodyPr/>
        <a:lstStyle/>
        <a:p>
          <a:r>
            <a:rPr lang="de-DE" dirty="0"/>
            <a:t>E-Mail: </a:t>
          </a:r>
          <a:r>
            <a:rPr lang="de-DE" dirty="0">
              <a:solidFill>
                <a:srgbClr val="0066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sbv.lueneburg@evlka.de</a:t>
          </a:r>
          <a:endParaRPr lang="en-US" dirty="0">
            <a:solidFill>
              <a:srgbClr val="006600"/>
            </a:solidFill>
          </a:endParaRPr>
        </a:p>
      </dgm:t>
    </dgm:pt>
    <dgm:pt modelId="{80AD8335-2864-4629-826F-9CBA7C0E2DC3}" type="parTrans" cxnId="{32E34268-DBB0-46CD-93A8-8B23FD88634B}">
      <dgm:prSet/>
      <dgm:spPr/>
      <dgm:t>
        <a:bodyPr/>
        <a:lstStyle/>
        <a:p>
          <a:endParaRPr lang="en-US"/>
        </a:p>
      </dgm:t>
    </dgm:pt>
    <dgm:pt modelId="{15CA8143-4CE0-4E10-84C1-0A4A65DD6985}" type="sibTrans" cxnId="{32E34268-DBB0-46CD-93A8-8B23FD88634B}">
      <dgm:prSet/>
      <dgm:spPr/>
      <dgm:t>
        <a:bodyPr/>
        <a:lstStyle/>
        <a:p>
          <a:endParaRPr lang="en-US"/>
        </a:p>
      </dgm:t>
    </dgm:pt>
    <dgm:pt modelId="{A3CC9DE3-C627-4BA1-9B2A-0CAB280835D2}">
      <dgm:prSet/>
      <dgm:spPr/>
      <dgm:t>
        <a:bodyPr/>
        <a:lstStyle/>
        <a:p>
          <a:r>
            <a:rPr lang="de-DE"/>
            <a:t>Besprechungen mit Dienststellenleitungen</a:t>
          </a:r>
          <a:endParaRPr lang="en-US"/>
        </a:p>
      </dgm:t>
    </dgm:pt>
    <dgm:pt modelId="{4B9D8D2E-77CD-4D7C-A9E1-E0E58D76CBC5}" type="parTrans" cxnId="{2371EC7F-5A00-4E32-A035-0154C1845463}">
      <dgm:prSet/>
      <dgm:spPr/>
      <dgm:t>
        <a:bodyPr/>
        <a:lstStyle/>
        <a:p>
          <a:endParaRPr lang="en-US"/>
        </a:p>
      </dgm:t>
    </dgm:pt>
    <dgm:pt modelId="{960108B2-DA66-4CD3-AEA5-D282B3FAC189}" type="sibTrans" cxnId="{2371EC7F-5A00-4E32-A035-0154C1845463}">
      <dgm:prSet/>
      <dgm:spPr/>
      <dgm:t>
        <a:bodyPr/>
        <a:lstStyle/>
        <a:p>
          <a:endParaRPr lang="en-US"/>
        </a:p>
      </dgm:t>
    </dgm:pt>
    <dgm:pt modelId="{43A2D3C0-CED4-45F7-BAC0-A600C093329C}" type="pres">
      <dgm:prSet presAssocID="{9C435915-E1E8-4073-9219-21F0624DCCC1}" presName="linear" presStyleCnt="0">
        <dgm:presLayoutVars>
          <dgm:animLvl val="lvl"/>
          <dgm:resizeHandles val="exact"/>
        </dgm:presLayoutVars>
      </dgm:prSet>
      <dgm:spPr/>
    </dgm:pt>
    <dgm:pt modelId="{795685B5-498D-464F-AE47-19DF4508CB79}" type="pres">
      <dgm:prSet presAssocID="{DA9E1160-F3CB-4201-822D-CC7A7F1B1B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75FCDF-B59E-45BC-AC2A-DC6D5A5FE61E}" type="pres">
      <dgm:prSet presAssocID="{0BF5AD67-7624-4738-906A-9118391064ED}" presName="spacer" presStyleCnt="0"/>
      <dgm:spPr/>
    </dgm:pt>
    <dgm:pt modelId="{F0C2D557-EFD5-4757-B218-28F3583D5127}" type="pres">
      <dgm:prSet presAssocID="{08C618B5-8D31-49F7-A7A2-55EB093D0B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C6E11E-FC43-4488-A23C-02A806F3AD3C}" type="pres">
      <dgm:prSet presAssocID="{15CA8143-4CE0-4E10-84C1-0A4A65DD6985}" presName="spacer" presStyleCnt="0"/>
      <dgm:spPr/>
    </dgm:pt>
    <dgm:pt modelId="{A39B8E4D-F24C-4113-8916-63A5C1A6B716}" type="pres">
      <dgm:prSet presAssocID="{A3CC9DE3-C627-4BA1-9B2A-0CAB280835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1C13246-1652-4B42-9410-8C09729FE657}" type="presOf" srcId="{9C435915-E1E8-4073-9219-21F0624DCCC1}" destId="{43A2D3C0-CED4-45F7-BAC0-A600C093329C}" srcOrd="0" destOrd="0" presId="urn:microsoft.com/office/officeart/2005/8/layout/vList2"/>
    <dgm:cxn modelId="{32E34268-DBB0-46CD-93A8-8B23FD88634B}" srcId="{9C435915-E1E8-4073-9219-21F0624DCCC1}" destId="{08C618B5-8D31-49F7-A7A2-55EB093D0B99}" srcOrd="1" destOrd="0" parTransId="{80AD8335-2864-4629-826F-9CBA7C0E2DC3}" sibTransId="{15CA8143-4CE0-4E10-84C1-0A4A65DD6985}"/>
    <dgm:cxn modelId="{2371EC7F-5A00-4E32-A035-0154C1845463}" srcId="{9C435915-E1E8-4073-9219-21F0624DCCC1}" destId="{A3CC9DE3-C627-4BA1-9B2A-0CAB280835D2}" srcOrd="2" destOrd="0" parTransId="{4B9D8D2E-77CD-4D7C-A9E1-E0E58D76CBC5}" sibTransId="{960108B2-DA66-4CD3-AEA5-D282B3FAC189}"/>
    <dgm:cxn modelId="{5008358C-520F-4525-A2E7-CEFF5BB18169}" type="presOf" srcId="{DA9E1160-F3CB-4201-822D-CC7A7F1B1B9B}" destId="{795685B5-498D-464F-AE47-19DF4508CB79}" srcOrd="0" destOrd="0" presId="urn:microsoft.com/office/officeart/2005/8/layout/vList2"/>
    <dgm:cxn modelId="{270D9ECB-D2F0-48E3-8DDF-5939D7B8D858}" type="presOf" srcId="{08C618B5-8D31-49F7-A7A2-55EB093D0B99}" destId="{F0C2D557-EFD5-4757-B218-28F3583D5127}" srcOrd="0" destOrd="0" presId="urn:microsoft.com/office/officeart/2005/8/layout/vList2"/>
    <dgm:cxn modelId="{9E2E59E3-B961-4315-93ED-30E41F6631AE}" srcId="{9C435915-E1E8-4073-9219-21F0624DCCC1}" destId="{DA9E1160-F3CB-4201-822D-CC7A7F1B1B9B}" srcOrd="0" destOrd="0" parTransId="{433FC1CB-CF99-4E2D-A27E-512C78E3E001}" sibTransId="{0BF5AD67-7624-4738-906A-9118391064ED}"/>
    <dgm:cxn modelId="{A2E8DDFA-7FD8-4B78-BDC1-278AEDAE4C16}" type="presOf" srcId="{A3CC9DE3-C627-4BA1-9B2A-0CAB280835D2}" destId="{A39B8E4D-F24C-4113-8916-63A5C1A6B716}" srcOrd="0" destOrd="0" presId="urn:microsoft.com/office/officeart/2005/8/layout/vList2"/>
    <dgm:cxn modelId="{18E6E196-872C-46E8-9F11-743BD3E3C042}" type="presParOf" srcId="{43A2D3C0-CED4-45F7-BAC0-A600C093329C}" destId="{795685B5-498D-464F-AE47-19DF4508CB79}" srcOrd="0" destOrd="0" presId="urn:microsoft.com/office/officeart/2005/8/layout/vList2"/>
    <dgm:cxn modelId="{7D82B757-E14C-4F84-8B83-5AE06A185747}" type="presParOf" srcId="{43A2D3C0-CED4-45F7-BAC0-A600C093329C}" destId="{9475FCDF-B59E-45BC-AC2A-DC6D5A5FE61E}" srcOrd="1" destOrd="0" presId="urn:microsoft.com/office/officeart/2005/8/layout/vList2"/>
    <dgm:cxn modelId="{61F3EE48-34BF-4BE9-B50F-817AD79C2CA2}" type="presParOf" srcId="{43A2D3C0-CED4-45F7-BAC0-A600C093329C}" destId="{F0C2D557-EFD5-4757-B218-28F3583D5127}" srcOrd="2" destOrd="0" presId="urn:microsoft.com/office/officeart/2005/8/layout/vList2"/>
    <dgm:cxn modelId="{1B3B5D34-B5BC-40E0-8BDB-4AC75149CFE7}" type="presParOf" srcId="{43A2D3C0-CED4-45F7-BAC0-A600C093329C}" destId="{05C6E11E-FC43-4488-A23C-02A806F3AD3C}" srcOrd="3" destOrd="0" presId="urn:microsoft.com/office/officeart/2005/8/layout/vList2"/>
    <dgm:cxn modelId="{2209B4D2-5FB4-425C-8821-CC8BEEFCBEBB}" type="presParOf" srcId="{43A2D3C0-CED4-45F7-BAC0-A600C093329C}" destId="{A39B8E4D-F24C-4113-8916-63A5C1A6B71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641D0-12FC-4295-8787-FE21EBB62321}">
      <dsp:nvSpPr>
        <dsp:cNvPr id="0" name=""/>
        <dsp:cNvSpPr/>
      </dsp:nvSpPr>
      <dsp:spPr>
        <a:xfrm>
          <a:off x="0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390200-431B-4A38-97A7-EA95726DA330}">
      <dsp:nvSpPr>
        <dsp:cNvPr id="0" name=""/>
        <dsp:cNvSpPr/>
      </dsp:nvSpPr>
      <dsp:spPr>
        <a:xfrm>
          <a:off x="330517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Alle Schwerbehinderten Mitarbeiter*Innen ab einen GDB von 50</a:t>
          </a:r>
          <a:endParaRPr lang="en-US" sz="2200" kern="1200"/>
        </a:p>
      </dsp:txBody>
      <dsp:txXfrm>
        <a:off x="385841" y="1355600"/>
        <a:ext cx="2864008" cy="1778259"/>
      </dsp:txXfrm>
    </dsp:sp>
    <dsp:sp modelId="{3B238D24-6E35-4F77-96A4-A8AB67C7CE14}">
      <dsp:nvSpPr>
        <dsp:cNvPr id="0" name=""/>
        <dsp:cNvSpPr/>
      </dsp:nvSpPr>
      <dsp:spPr>
        <a:xfrm>
          <a:off x="3635691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3C0B1F-C91E-49FD-9E3A-D9D80D6D0D62}">
      <dsp:nvSpPr>
        <dsp:cNvPr id="0" name=""/>
        <dsp:cNvSpPr/>
      </dsp:nvSpPr>
      <dsp:spPr>
        <a:xfrm>
          <a:off x="3966209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Alle gleichgestellten Mitarbeiter*Innen</a:t>
          </a:r>
          <a:endParaRPr lang="en-US" sz="2200" kern="1200"/>
        </a:p>
      </dsp:txBody>
      <dsp:txXfrm>
        <a:off x="4021533" y="1355600"/>
        <a:ext cx="2864008" cy="1778259"/>
      </dsp:txXfrm>
    </dsp:sp>
    <dsp:sp modelId="{5F2EF455-9A15-4D34-9685-C3EEDC738CD7}">
      <dsp:nvSpPr>
        <dsp:cNvPr id="0" name=""/>
        <dsp:cNvSpPr/>
      </dsp:nvSpPr>
      <dsp:spPr>
        <a:xfrm>
          <a:off x="7271383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D70859-AF5A-4B81-86EE-5E5F84F42547}">
      <dsp:nvSpPr>
        <dsp:cNvPr id="0" name=""/>
        <dsp:cNvSpPr/>
      </dsp:nvSpPr>
      <dsp:spPr>
        <a:xfrm>
          <a:off x="7601901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Mitarbeiter*Innen die von Schwerbehinderung bedroht sind</a:t>
          </a:r>
          <a:endParaRPr lang="en-US" sz="2200" kern="1200"/>
        </a:p>
      </dsp:txBody>
      <dsp:txXfrm>
        <a:off x="7657225" y="1355600"/>
        <a:ext cx="2864008" cy="177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FDF78-C773-44A5-8D8A-2750C99F54BB}">
      <dsp:nvSpPr>
        <dsp:cNvPr id="0" name=""/>
        <dsp:cNvSpPr/>
      </dsp:nvSpPr>
      <dsp:spPr>
        <a:xfrm>
          <a:off x="1423920" y="2563"/>
          <a:ext cx="3427194" cy="953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Mitarbeitergespräch: 2</a:t>
          </a:r>
          <a:endParaRPr lang="en-US" sz="1800" kern="1200"/>
        </a:p>
      </dsp:txBody>
      <dsp:txXfrm>
        <a:off x="1451850" y="30493"/>
        <a:ext cx="3371334" cy="897742"/>
      </dsp:txXfrm>
    </dsp:sp>
    <dsp:sp modelId="{7F9520B4-B8AD-49A5-B3A8-EB9E0DED6F23}">
      <dsp:nvSpPr>
        <dsp:cNvPr id="0" name=""/>
        <dsp:cNvSpPr/>
      </dsp:nvSpPr>
      <dsp:spPr>
        <a:xfrm rot="5400000">
          <a:off x="2958717" y="980005"/>
          <a:ext cx="357600" cy="42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008781" y="1015765"/>
        <a:ext cx="257473" cy="250320"/>
      </dsp:txXfrm>
    </dsp:sp>
    <dsp:sp modelId="{A335E59C-4C4B-4482-9FB9-5B31391BE185}">
      <dsp:nvSpPr>
        <dsp:cNvPr id="0" name=""/>
        <dsp:cNvSpPr/>
      </dsp:nvSpPr>
      <dsp:spPr>
        <a:xfrm>
          <a:off x="1423920" y="1432967"/>
          <a:ext cx="3427194" cy="953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BEM: 5</a:t>
          </a:r>
          <a:endParaRPr lang="en-US" sz="1800" kern="1200"/>
        </a:p>
      </dsp:txBody>
      <dsp:txXfrm>
        <a:off x="1451850" y="1460897"/>
        <a:ext cx="3371334" cy="897742"/>
      </dsp:txXfrm>
    </dsp:sp>
    <dsp:sp modelId="{85F863EA-7194-416D-8785-697ECE9D7C34}">
      <dsp:nvSpPr>
        <dsp:cNvPr id="0" name=""/>
        <dsp:cNvSpPr/>
      </dsp:nvSpPr>
      <dsp:spPr>
        <a:xfrm rot="5400000">
          <a:off x="2958717" y="2410409"/>
          <a:ext cx="357600" cy="42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008781" y="2446169"/>
        <a:ext cx="257473" cy="250320"/>
      </dsp:txXfrm>
    </dsp:sp>
    <dsp:sp modelId="{F474D265-E8B5-4F1D-8F9A-9B45ABAB6AF1}">
      <dsp:nvSpPr>
        <dsp:cNvPr id="0" name=""/>
        <dsp:cNvSpPr/>
      </dsp:nvSpPr>
      <dsp:spPr>
        <a:xfrm>
          <a:off x="1423920" y="2863370"/>
          <a:ext cx="3427194" cy="953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Arbeitsschutzausschusssitzung KK: 2</a:t>
          </a:r>
          <a:endParaRPr lang="en-US" sz="1800" kern="1200"/>
        </a:p>
      </dsp:txBody>
      <dsp:txXfrm>
        <a:off x="1451850" y="2891300"/>
        <a:ext cx="3371334" cy="897742"/>
      </dsp:txXfrm>
    </dsp:sp>
    <dsp:sp modelId="{A69DA8B9-19D8-4E12-9C0D-8BB8552922BB}">
      <dsp:nvSpPr>
        <dsp:cNvPr id="0" name=""/>
        <dsp:cNvSpPr/>
      </dsp:nvSpPr>
      <dsp:spPr>
        <a:xfrm rot="5400000">
          <a:off x="2958717" y="3840813"/>
          <a:ext cx="357600" cy="4291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3008781" y="3876573"/>
        <a:ext cx="257473" cy="250320"/>
      </dsp:txXfrm>
    </dsp:sp>
    <dsp:sp modelId="{8E73A4B4-5B15-4889-84C9-0FC17FAED7E9}">
      <dsp:nvSpPr>
        <dsp:cNvPr id="0" name=""/>
        <dsp:cNvSpPr/>
      </dsp:nvSpPr>
      <dsp:spPr>
        <a:xfrm>
          <a:off x="1423920" y="4293774"/>
          <a:ext cx="3427194" cy="953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Arbeitsschutzausschusssitzung KiTa Verband: 2</a:t>
          </a:r>
          <a:endParaRPr lang="en-US" sz="1800" kern="1200"/>
        </a:p>
      </dsp:txBody>
      <dsp:txXfrm>
        <a:off x="1451850" y="4321704"/>
        <a:ext cx="3371334" cy="897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67F29-BD9A-4D01-B0A5-1472C076F203}">
      <dsp:nvSpPr>
        <dsp:cNvPr id="0" name=""/>
        <dsp:cNvSpPr/>
      </dsp:nvSpPr>
      <dsp:spPr>
        <a:xfrm>
          <a:off x="1291" y="577166"/>
          <a:ext cx="5035226" cy="3021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900" kern="1200"/>
            <a:t>Grundkurs – was macht eine SBV</a:t>
          </a:r>
          <a:endParaRPr lang="en-US" sz="4900" kern="1200"/>
        </a:p>
      </dsp:txBody>
      <dsp:txXfrm>
        <a:off x="1291" y="577166"/>
        <a:ext cx="5035226" cy="3021135"/>
      </dsp:txXfrm>
    </dsp:sp>
    <dsp:sp modelId="{5926FC31-D4F2-4176-AF03-CD1548FC5D3D}">
      <dsp:nvSpPr>
        <dsp:cNvPr id="0" name=""/>
        <dsp:cNvSpPr/>
      </dsp:nvSpPr>
      <dsp:spPr>
        <a:xfrm>
          <a:off x="5540040" y="577166"/>
          <a:ext cx="5035226" cy="3021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900" kern="1200"/>
            <a:t>BEM – Betriebliches Eingliederungs Management</a:t>
          </a:r>
          <a:endParaRPr lang="en-US" sz="4900" kern="1200"/>
        </a:p>
      </dsp:txBody>
      <dsp:txXfrm>
        <a:off x="5540040" y="577166"/>
        <a:ext cx="5035226" cy="3021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685B5-498D-464F-AE47-19DF4508CB79}">
      <dsp:nvSpPr>
        <dsp:cNvPr id="0" name=""/>
        <dsp:cNvSpPr/>
      </dsp:nvSpPr>
      <dsp:spPr>
        <a:xfrm>
          <a:off x="0" y="633"/>
          <a:ext cx="10576558" cy="1333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SBV im Internet unter: 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mav-lueneburg.wir-e.de/SBV</a:t>
          </a:r>
          <a:endParaRPr lang="en-US" sz="3000" kern="1200" dirty="0"/>
        </a:p>
      </dsp:txBody>
      <dsp:txXfrm>
        <a:off x="65111" y="65744"/>
        <a:ext cx="10446336" cy="1203578"/>
      </dsp:txXfrm>
    </dsp:sp>
    <dsp:sp modelId="{F0C2D557-EFD5-4757-B218-28F3583D5127}">
      <dsp:nvSpPr>
        <dsp:cNvPr id="0" name=""/>
        <dsp:cNvSpPr/>
      </dsp:nvSpPr>
      <dsp:spPr>
        <a:xfrm>
          <a:off x="0" y="1420833"/>
          <a:ext cx="10576558" cy="1333800"/>
        </a:xfrm>
        <a:prstGeom prst="roundRect">
          <a:avLst/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E-Mail: </a:t>
          </a:r>
          <a:r>
            <a:rPr lang="de-DE" sz="3000" kern="1200" dirty="0">
              <a:solidFill>
                <a:srgbClr val="0066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sbv.lueneburg@evlka.de</a:t>
          </a:r>
          <a:endParaRPr lang="en-US" sz="3000" kern="1200" dirty="0">
            <a:solidFill>
              <a:srgbClr val="006600"/>
            </a:solidFill>
          </a:endParaRPr>
        </a:p>
      </dsp:txBody>
      <dsp:txXfrm>
        <a:off x="65111" y="1485944"/>
        <a:ext cx="10446336" cy="1203578"/>
      </dsp:txXfrm>
    </dsp:sp>
    <dsp:sp modelId="{A39B8E4D-F24C-4113-8916-63A5C1A6B716}">
      <dsp:nvSpPr>
        <dsp:cNvPr id="0" name=""/>
        <dsp:cNvSpPr/>
      </dsp:nvSpPr>
      <dsp:spPr>
        <a:xfrm>
          <a:off x="0" y="2841034"/>
          <a:ext cx="10576558" cy="1333800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Besprechungen mit Dienststellenleitungen</a:t>
          </a:r>
          <a:endParaRPr lang="en-US" sz="3000" kern="1200"/>
        </a:p>
      </dsp:txBody>
      <dsp:txXfrm>
        <a:off x="65111" y="2906145"/>
        <a:ext cx="10446336" cy="120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3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6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9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64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6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1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872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8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5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3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37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5">
            <a:extLst>
              <a:ext uri="{FF2B5EF4-FFF2-40B4-BE49-F238E27FC236}">
                <a16:creationId xmlns:a16="http://schemas.microsoft.com/office/drawing/2014/main" id="{B54A4D14-513F-4121-92D3-5CCB4689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6C3411F1-AD17-499D-AFEF-2F300F6DF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>
            <a:extLst>
              <a:ext uri="{FF2B5EF4-FFF2-40B4-BE49-F238E27FC236}">
                <a16:creationId xmlns:a16="http://schemas.microsoft.com/office/drawing/2014/main" id="{60BF2CBE-B1E9-4C42-89DC-C35E4E651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72C95A87-DCDB-41C4-B774-744B3ECB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9">
            <a:extLst>
              <a:ext uri="{FF2B5EF4-FFF2-40B4-BE49-F238E27FC236}">
                <a16:creationId xmlns:a16="http://schemas.microsoft.com/office/drawing/2014/main" id="{BCB97515-32FF-43A6-A51C-B140193AB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0">
            <a:extLst>
              <a:ext uri="{FF2B5EF4-FFF2-40B4-BE49-F238E27FC236}">
                <a16:creationId xmlns:a16="http://schemas.microsoft.com/office/drawing/2014/main" id="{9C6379D3-7045-4B76-9409-6D23D753D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2">
            <a:extLst>
              <a:ext uri="{FF2B5EF4-FFF2-40B4-BE49-F238E27FC236}">
                <a16:creationId xmlns:a16="http://schemas.microsoft.com/office/drawing/2014/main" id="{61B1C1DE-4201-4989-BE65-41ADC2472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4">
            <a:extLst>
              <a:ext uri="{FF2B5EF4-FFF2-40B4-BE49-F238E27FC236}">
                <a16:creationId xmlns:a16="http://schemas.microsoft.com/office/drawing/2014/main" id="{806398CC-D327-4E06-838C-31119BD56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6">
            <a:extLst>
              <a:ext uri="{FF2B5EF4-FFF2-40B4-BE49-F238E27FC236}">
                <a16:creationId xmlns:a16="http://schemas.microsoft.com/office/drawing/2014/main" id="{70A741CC-E736-448A-A94E-5C8BB9711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1">
            <a:extLst>
              <a:ext uri="{FF2B5EF4-FFF2-40B4-BE49-F238E27FC236}">
                <a16:creationId xmlns:a16="http://schemas.microsoft.com/office/drawing/2014/main" id="{7C324CDD-B30F-47DD-8627-E2171D5E8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21">
            <a:extLst>
              <a:ext uri="{FF2B5EF4-FFF2-40B4-BE49-F238E27FC236}">
                <a16:creationId xmlns:a16="http://schemas.microsoft.com/office/drawing/2014/main" id="{79C8D19E-E3D6-45A6-BCA2-5918A37D7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368918-9D8E-4029-A8F3-53DCB250E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5306" y="1477651"/>
            <a:ext cx="2929372" cy="2468207"/>
          </a:xfrm>
        </p:spPr>
        <p:txBody>
          <a:bodyPr>
            <a:normAutofit/>
          </a:bodyPr>
          <a:lstStyle/>
          <a:p>
            <a:pPr algn="l"/>
            <a:r>
              <a:rPr lang="de-DE" sz="2800">
                <a:solidFill>
                  <a:schemeClr val="tx2"/>
                </a:solidFill>
              </a:rPr>
              <a:t>Tätigkeitsbericht SBV der Mitarbeitenden im </a:t>
            </a:r>
            <a:br>
              <a:rPr lang="de-DE" sz="2800">
                <a:solidFill>
                  <a:schemeClr val="tx2"/>
                </a:solidFill>
              </a:rPr>
            </a:br>
            <a:r>
              <a:rPr lang="de-DE" sz="2800">
                <a:solidFill>
                  <a:schemeClr val="tx2"/>
                </a:solidFill>
              </a:rPr>
              <a:t>Kirchenkreis Lüneburg</a:t>
            </a:r>
          </a:p>
        </p:txBody>
      </p:sp>
      <p:sp>
        <p:nvSpPr>
          <p:cNvPr id="62" name="Freeform 22">
            <a:extLst>
              <a:ext uri="{FF2B5EF4-FFF2-40B4-BE49-F238E27FC236}">
                <a16:creationId xmlns:a16="http://schemas.microsoft.com/office/drawing/2014/main" id="{43280283-E04A-43CA-BFA1-F285486A2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23">
            <a:extLst>
              <a:ext uri="{FF2B5EF4-FFF2-40B4-BE49-F238E27FC236}">
                <a16:creationId xmlns:a16="http://schemas.microsoft.com/office/drawing/2014/main" id="{38328CB6-0FC5-4AEA-BC7E-489267CB6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138AF5D2-3A9C-4E8F-B879-36865366A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E262F580-9991-483D-AB2D-9D33D4383C1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6" b="-2"/>
          <a:stretch/>
        </p:blipFill>
        <p:spPr>
          <a:xfrm>
            <a:off x="932740" y="461405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52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E56CF3-26B9-4D5A-96C0-31E3E53BB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E61D94F-EA5C-4330-8A35-483A7E589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BF6168A-9E65-4524-A92C-534967C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3494CE7-F2DE-46D5-AC7D-30071BCCB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91F5A2CE-439D-4922-961F-6A986BDF2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DC9BAAB3-1FB8-4A81-863E-A05ED7828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A50AFC3-F23E-4058-8D71-9BD07AEA2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182B2B33-19FD-402E-8E35-A8E867FB9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0FA38FB1-0238-4631-84CC-766DC76EE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4516460F-0122-450D-8257-E27F8E553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95CF39E3-8AA8-482D-9C7E-B472D289F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297A3F66-FF49-4C69-91A4-018DFDCA4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EF2CA154-6FAF-4F24-833A-C327B1030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45E949B0-6D59-4E0C-A2F6-6D9884204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AE77593D-3B3D-4BEC-9B83-C7556559C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FB8550CF-4B41-4509-9CBF-E0EEFEB9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50DA9124-2618-4DA7-AE4A-B228BD9CF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6741AAD5-45BA-4FDA-AEDF-3337296BC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B56D020-0FBC-4705-9EF0-009EE9E7B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5DD03962-6BCE-4284-B97A-851C4BC69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BFC97152-3801-4E0D-B746-0F7DFBC6D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19FFD9BF-F64C-425B-8E0B-CA0F1B466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C6ED711B-36ED-4173-AB44-8C86ADF0F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256F45B4-234D-4F59-AF8D-9A8AFB94D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8E6E23-45CE-445A-904E-62F785DA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fik 6" descr="Schreibtisch Silhouette">
            <a:extLst>
              <a:ext uri="{FF2B5EF4-FFF2-40B4-BE49-F238E27FC236}">
                <a16:creationId xmlns:a16="http://schemas.microsoft.com/office/drawing/2014/main" id="{6B83D719-A8D3-4AF2-8501-EB64B343B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4077" y="320041"/>
            <a:ext cx="2950770" cy="295077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2" name="Isosceles Triangle 22">
            <a:extLst>
              <a:ext uri="{FF2B5EF4-FFF2-40B4-BE49-F238E27FC236}">
                <a16:creationId xmlns:a16="http://schemas.microsoft.com/office/drawing/2014/main" id="{E5FE8003-E652-491E-9169-0097F83C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DC66091-68FA-4006-8A27-640168146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2944E3-343A-44E1-A71F-82A41141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de-DE" sz="3600"/>
              <a:t>Wer sind wir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FC4F0E-D54C-4246-B1DE-8CFEC540F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80" y="2610680"/>
            <a:ext cx="5768442" cy="311626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de-DE" sz="3100" dirty="0">
                <a:solidFill>
                  <a:srgbClr val="FFFFFE"/>
                </a:solidFill>
              </a:rPr>
              <a:t>Gesche Napoli – SBV Vorsitzende </a:t>
            </a:r>
            <a:r>
              <a:rPr lang="de-DE" sz="2000" dirty="0">
                <a:solidFill>
                  <a:srgbClr val="FFFFFE"/>
                </a:solidFill>
              </a:rPr>
              <a:t>– </a:t>
            </a:r>
            <a:r>
              <a:rPr lang="de-DE" sz="2500" dirty="0">
                <a:solidFill>
                  <a:srgbClr val="FFFFFE"/>
                </a:solidFill>
              </a:rPr>
              <a:t>seit mehr als 15 Jahren im kirchlichen Dienst – Mitarbeiterin in der Verwaltung im Kirchenkreisamt Lüneburg</a:t>
            </a:r>
          </a:p>
          <a:p>
            <a:pPr>
              <a:lnSpc>
                <a:spcPct val="110000"/>
              </a:lnSpc>
            </a:pPr>
            <a:endParaRPr lang="de-DE" sz="2000" dirty="0">
              <a:solidFill>
                <a:srgbClr val="FFFFFE"/>
              </a:solidFill>
            </a:endParaRPr>
          </a:p>
          <a:p>
            <a:pPr>
              <a:lnSpc>
                <a:spcPct val="110000"/>
              </a:lnSpc>
            </a:pPr>
            <a:endParaRPr lang="de-DE" sz="1000" dirty="0">
              <a:solidFill>
                <a:srgbClr val="FFFFFE"/>
              </a:solidFill>
            </a:endParaRPr>
          </a:p>
          <a:p>
            <a:pPr>
              <a:lnSpc>
                <a:spcPct val="110000"/>
              </a:lnSpc>
            </a:pPr>
            <a:endParaRPr lang="de-DE" sz="1000" dirty="0">
              <a:solidFill>
                <a:srgbClr val="FFFFFE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de-DE" sz="1000" dirty="0">
              <a:solidFill>
                <a:srgbClr val="FFFFFE"/>
              </a:solidFill>
            </a:endParaRPr>
          </a:p>
          <a:p>
            <a:pPr>
              <a:lnSpc>
                <a:spcPct val="110000"/>
              </a:lnSpc>
            </a:pPr>
            <a:r>
              <a:rPr lang="de-DE" sz="3100" dirty="0">
                <a:solidFill>
                  <a:srgbClr val="FFFFFE"/>
                </a:solidFill>
              </a:rPr>
              <a:t>Heike Meyer – SBV Vertreterin - </a:t>
            </a:r>
            <a:r>
              <a:rPr lang="de-DE" sz="2500" dirty="0">
                <a:solidFill>
                  <a:srgbClr val="FFFFFE"/>
                </a:solidFill>
              </a:rPr>
              <a:t>seit mehr als 40 Jahren im kirchlichen Dienst – Mitarbeiterin in der Verwaltung im Kirchenkreisamt Lüneburg</a:t>
            </a:r>
          </a:p>
          <a:p>
            <a:pPr>
              <a:lnSpc>
                <a:spcPct val="110000"/>
              </a:lnSpc>
            </a:pPr>
            <a:endParaRPr lang="de-DE" sz="2500" dirty="0">
              <a:solidFill>
                <a:srgbClr val="FFFFFE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sz="1000" dirty="0">
                <a:solidFill>
                  <a:srgbClr val="FFFFFE"/>
                </a:solidFill>
              </a:rPr>
              <a:t>  </a:t>
            </a:r>
          </a:p>
        </p:txBody>
      </p:sp>
      <p:pic>
        <p:nvPicPr>
          <p:cNvPr id="5" name="Grafik 4" descr="Büromitarbeiterin Silhouette">
            <a:extLst>
              <a:ext uri="{FF2B5EF4-FFF2-40B4-BE49-F238E27FC236}">
                <a16:creationId xmlns:a16="http://schemas.microsoft.com/office/drawing/2014/main" id="{4C8F6DCF-1145-4760-9570-89CA5A7B2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1869" y="3587191"/>
            <a:ext cx="2954879" cy="29548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005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3CD4734-A78C-45DB-A4D7-6C7E87F0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Für wen sind wir da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7B29136D-C016-4581-8BE8-619410AC0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84614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62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6E56CF3-26B9-4D5A-96C0-31E3E53BB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1D94F-EA5C-4330-8A35-483A7E589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BF6168A-9E65-4524-A92C-534967C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03494CE7-F2DE-46D5-AC7D-30071BCCB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91F5A2CE-439D-4922-961F-6A986BDF2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DC9BAAB3-1FB8-4A81-863E-A05ED7828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FA50AFC3-F23E-4058-8D71-9BD07AEA2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182B2B33-19FD-402E-8E35-A8E867FB9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0FA38FB1-0238-4631-84CC-766DC76EE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4516460F-0122-450D-8257-E27F8E553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5CF39E3-8AA8-482D-9C7E-B472D289F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297A3F66-FF49-4C69-91A4-018DFDCA4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EF2CA154-6FAF-4F24-833A-C327B1030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45E949B0-6D59-4E0C-A2F6-6D9884204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AE77593D-3B3D-4BEC-9B83-C7556559C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FB8550CF-4B41-4509-9CBF-E0EEFEB9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50DA9124-2618-4DA7-AE4A-B228BD9CF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6741AAD5-45BA-4FDA-AEDF-3337296BC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BB56D020-0FBC-4705-9EF0-009EE9E7B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5DD03962-6BCE-4284-B97A-851C4BC69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BFC97152-3801-4E0D-B746-0F7DFBC6D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19FFD9BF-F64C-425B-8E0B-CA0F1B466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C6ED711B-36ED-4173-AB44-8C86ADF0F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56F45B4-234D-4F59-AF8D-9A8AFB94D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D8E6E23-45CE-445A-904E-62F785DA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Grafik 10" descr="Vertrag Silhouette">
            <a:extLst>
              <a:ext uri="{FF2B5EF4-FFF2-40B4-BE49-F238E27FC236}">
                <a16:creationId xmlns:a16="http://schemas.microsoft.com/office/drawing/2014/main" id="{260A9A36-3A88-4AD3-AEB1-3222AD351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4077" y="320041"/>
            <a:ext cx="2950770" cy="295077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6" name="Isosceles Triangle 22">
            <a:extLst>
              <a:ext uri="{FF2B5EF4-FFF2-40B4-BE49-F238E27FC236}">
                <a16:creationId xmlns:a16="http://schemas.microsoft.com/office/drawing/2014/main" id="{E5FE8003-E652-491E-9169-0097F83C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C66091-68FA-4006-8A27-640168146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B772B-1595-46B0-8166-47D360F9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de-DE" sz="3600"/>
              <a:t>Wo sind wir dabei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73FA91-799E-474E-903A-EA979E18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5768442" cy="2683606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FFFFFE"/>
                </a:solidFill>
              </a:rPr>
              <a:t>Bei allen Bewerbungsverfahren, die auch für Schwerbehinderte ausgeschrieben sind</a:t>
            </a:r>
          </a:p>
          <a:p>
            <a:r>
              <a:rPr lang="de-DE" sz="2400" dirty="0">
                <a:solidFill>
                  <a:srgbClr val="FFFFFE"/>
                </a:solidFill>
              </a:rPr>
              <a:t>Bei Ausschüssen die mit Arbeitssicherheit zu tun haben</a:t>
            </a:r>
          </a:p>
          <a:p>
            <a:endParaRPr lang="de-DE" sz="1600" dirty="0">
              <a:solidFill>
                <a:srgbClr val="FFFFFE"/>
              </a:solidFill>
            </a:endParaRPr>
          </a:p>
        </p:txBody>
      </p:sp>
      <p:pic>
        <p:nvPicPr>
          <p:cNvPr id="9" name="Grafik 8" descr="Bauarbeiterin Silhouette">
            <a:extLst>
              <a:ext uri="{FF2B5EF4-FFF2-40B4-BE49-F238E27FC236}">
                <a16:creationId xmlns:a16="http://schemas.microsoft.com/office/drawing/2014/main" id="{CA337712-7248-459D-AB64-898C00E4E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1869" y="3587191"/>
            <a:ext cx="2954879" cy="29548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9897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0AEE9-94EB-408A-90D1-AEF0E778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waren dabei</a:t>
            </a:r>
          </a:p>
        </p:txBody>
      </p:sp>
      <p:graphicFrame>
        <p:nvGraphicFramePr>
          <p:cNvPr id="20" name="Inhaltsplatzhalter 2">
            <a:extLst>
              <a:ext uri="{FF2B5EF4-FFF2-40B4-BE49-F238E27FC236}">
                <a16:creationId xmlns:a16="http://schemas.microsoft.com/office/drawing/2014/main" id="{1E0D78A2-DFFF-4961-8B40-285CFECDAA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09983" y="802809"/>
          <a:ext cx="6275035" cy="5249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092C73-ACBE-41DD-A072-E037BC17E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mit Zahlen und Fakten</a:t>
            </a:r>
          </a:p>
        </p:txBody>
      </p:sp>
      <p:pic>
        <p:nvPicPr>
          <p:cNvPr id="12" name="Grafik 11" descr="Schützende Hand Silhouette">
            <a:extLst>
              <a:ext uri="{FF2B5EF4-FFF2-40B4-BE49-F238E27FC236}">
                <a16:creationId xmlns:a16="http://schemas.microsoft.com/office/drawing/2014/main" id="{0079B099-31A8-442B-B827-3728123801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27693" y="2352026"/>
            <a:ext cx="1457325" cy="1457325"/>
          </a:xfrm>
          <a:prstGeom prst="rect">
            <a:avLst/>
          </a:prstGeom>
        </p:spPr>
      </p:pic>
      <p:pic>
        <p:nvPicPr>
          <p:cNvPr id="14" name="Grafik 13" descr="Gesundheit und Sicherheit Silhouette">
            <a:extLst>
              <a:ext uri="{FF2B5EF4-FFF2-40B4-BE49-F238E27FC236}">
                <a16:creationId xmlns:a16="http://schemas.microsoft.com/office/drawing/2014/main" id="{393A5E2E-CEDA-4266-8360-AA7D3F6B45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06049" y="4015537"/>
            <a:ext cx="1571625" cy="1571625"/>
          </a:xfrm>
          <a:prstGeom prst="rect">
            <a:avLst/>
          </a:prstGeom>
        </p:spPr>
      </p:pic>
      <p:pic>
        <p:nvPicPr>
          <p:cNvPr id="16" name="Grafik 15" descr="Gruppe Silhouette">
            <a:extLst>
              <a:ext uri="{FF2B5EF4-FFF2-40B4-BE49-F238E27FC236}">
                <a16:creationId xmlns:a16="http://schemas.microsoft.com/office/drawing/2014/main" id="{2C4BDEE9-140C-454B-91B2-CA6E9F6E5D6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06049" y="707825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4B3493-09D9-4223-BF1A-CD1BB25F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Fortbildungen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F6E5F98B-1A18-4469-BA11-A171D2541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356860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44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647D762-3A21-4A1D-A0DF-1583F15F5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Gehört auch dazu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78D63878-5F94-4D75-B3FF-8DBD2A7B4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184406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65059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167</Words>
  <Application>Microsoft Office PowerPoint</Application>
  <PresentationFormat>Breitbild</PresentationFormat>
  <Paragraphs>31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Tätigkeitsbericht SBV der Mitarbeitenden im  Kirchenkreis Lüneburg</vt:lpstr>
      <vt:lpstr>Wer sind wir</vt:lpstr>
      <vt:lpstr>Für wen sind wir da</vt:lpstr>
      <vt:lpstr>Wo sind wir dabei</vt:lpstr>
      <vt:lpstr>Wir waren dabei</vt:lpstr>
      <vt:lpstr>Fortbildungen</vt:lpstr>
      <vt:lpstr>Gehört auch dazu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Tätigkeitsbericht SBV der Mitarbeitenden im  Kirchenkreis Lüneburg</dc:title>
  <dc:creator>Napoli, Gesche</dc:creator>
  <cp:lastModifiedBy>Napoli, Gesche</cp:lastModifiedBy>
  <cp:revision>4</cp:revision>
  <dcterms:created xsi:type="dcterms:W3CDTF">2021-11-08T16:16:29Z</dcterms:created>
  <dcterms:modified xsi:type="dcterms:W3CDTF">2021-11-08T16:49:30Z</dcterms:modified>
</cp:coreProperties>
</file>